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09319" y="3702773"/>
            <a:ext cx="20054193" cy="223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4651" y="6815708"/>
            <a:ext cx="10696806" cy="1050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819" y="1825082"/>
            <a:ext cx="11980729" cy="7981254"/>
            <a:chOff x="199819" y="1825082"/>
            <a:chExt cx="11980729" cy="7981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819" y="1825082"/>
              <a:ext cx="11980729" cy="79812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819" y="292512"/>
            <a:ext cx="9723969" cy="1262313"/>
            <a:chOff x="199819" y="292512"/>
            <a:chExt cx="9723969" cy="1262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819" y="292512"/>
              <a:ext cx="9723969" cy="1262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819" y="1784447"/>
            <a:ext cx="10220733" cy="8114544"/>
            <a:chOff x="199819" y="1784447"/>
            <a:chExt cx="10220733" cy="81145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819" y="1784447"/>
              <a:ext cx="10220733" cy="8114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819" y="260638"/>
            <a:ext cx="9739378" cy="1162166"/>
            <a:chOff x="199819" y="260638"/>
            <a:chExt cx="9739378" cy="11621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819" y="260638"/>
              <a:ext cx="9739378" cy="1162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819" y="815238"/>
            <a:ext cx="9313297" cy="9180776"/>
            <a:chOff x="199819" y="815238"/>
            <a:chExt cx="9313297" cy="9180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819" y="815238"/>
              <a:ext cx="9313297" cy="918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819" y="232061"/>
            <a:ext cx="10514355" cy="1288259"/>
            <a:chOff x="199819" y="232061"/>
            <a:chExt cx="10514355" cy="12882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819" y="232061"/>
              <a:ext cx="10514355" cy="1288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5072" y="91429"/>
            <a:ext cx="10658581" cy="5614540"/>
            <a:chOff x="1165072" y="91429"/>
            <a:chExt cx="10658581" cy="5614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072" y="91429"/>
              <a:ext cx="10658581" cy="56145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555" y="5894012"/>
            <a:ext cx="9282456" cy="4277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64" y="3725502"/>
            <a:ext cx="7952212" cy="28865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3317" y="5361517"/>
            <a:ext cx="6670149" cy="1877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72381" y="3209619"/>
            <a:ext cx="6938733" cy="26630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83272" y="4119999"/>
            <a:ext cx="3727977" cy="799125"/>
            <a:chOff x="12583272" y="4119999"/>
            <a:chExt cx="3727977" cy="7991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3272" y="4119999"/>
              <a:ext cx="3727977" cy="7991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0838" y="388236"/>
            <a:ext cx="9476486" cy="13224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981" y="3138819"/>
            <a:ext cx="3045295" cy="54973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9894" y="3210248"/>
            <a:ext cx="3999505" cy="53545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695" y="2187178"/>
            <a:ext cx="1550476" cy="10733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6561" y="2197333"/>
            <a:ext cx="1260952" cy="108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19996" y="3211943"/>
            <a:ext cx="1728467" cy="53549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77138" y="2182724"/>
            <a:ext cx="1636190" cy="110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48543" y="2276057"/>
            <a:ext cx="3181267" cy="9863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363" y="0"/>
            <a:ext cx="18326440" cy="10285714"/>
            <a:chOff x="-20363" y="0"/>
            <a:chExt cx="1832644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363" y="0"/>
              <a:ext cx="18326440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952" y="1806643"/>
            <a:ext cx="5004888" cy="3631672"/>
            <a:chOff x="974952" y="1806643"/>
            <a:chExt cx="5004888" cy="36316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952" y="1806643"/>
              <a:ext cx="5004888" cy="36316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12276" y="2183118"/>
            <a:ext cx="6062895" cy="669933"/>
            <a:chOff x="10212276" y="2183118"/>
            <a:chExt cx="6062895" cy="669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2276" y="2183118"/>
              <a:ext cx="6062895" cy="6699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61103" y="1806643"/>
            <a:ext cx="3705776" cy="3567482"/>
            <a:chOff x="6161103" y="1806643"/>
            <a:chExt cx="3705776" cy="3567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1103" y="1806643"/>
              <a:ext cx="3705776" cy="3567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12276" y="1806643"/>
            <a:ext cx="3226933" cy="376476"/>
            <a:chOff x="10212276" y="1806643"/>
            <a:chExt cx="3226933" cy="376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2276" y="1806643"/>
              <a:ext cx="3226933" cy="376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866288"/>
            <a:ext cx="18363497" cy="6966652"/>
            <a:chOff x="0" y="3866288"/>
            <a:chExt cx="18363497" cy="69666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866288"/>
              <a:ext cx="18363497" cy="6966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74786" y="8145579"/>
            <a:ext cx="725268" cy="707527"/>
            <a:chOff x="5174786" y="8145579"/>
            <a:chExt cx="725268" cy="7075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786" y="8145579"/>
              <a:ext cx="725268" cy="7075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622" y="902879"/>
            <a:ext cx="9856122" cy="988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952" y="1691429"/>
            <a:ext cx="7305311" cy="8058851"/>
            <a:chOff x="974952" y="1691429"/>
            <a:chExt cx="7305311" cy="80588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952" y="1691429"/>
              <a:ext cx="7305311" cy="80588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43703" y="5042795"/>
            <a:ext cx="6103719" cy="5140321"/>
            <a:chOff x="11543703" y="5042795"/>
            <a:chExt cx="6103719" cy="5140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3703" y="5042795"/>
              <a:ext cx="6103719" cy="5140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33545" y="63708"/>
            <a:ext cx="6103719" cy="4773751"/>
            <a:chOff x="11533545" y="63708"/>
            <a:chExt cx="6103719" cy="47737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3545" y="63708"/>
              <a:ext cx="6103719" cy="47737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1146" y="902879"/>
            <a:ext cx="9263856" cy="9887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15187" y="5080007"/>
            <a:ext cx="4287227" cy="15017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674" y="786164"/>
            <a:ext cx="7499844" cy="8713387"/>
            <a:chOff x="1189674" y="786164"/>
            <a:chExt cx="7499844" cy="87133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674" y="786164"/>
              <a:ext cx="7499844" cy="87133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879" y="1261376"/>
            <a:ext cx="2726221" cy="1531429"/>
            <a:chOff x="1482879" y="1261376"/>
            <a:chExt cx="2726221" cy="153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879" y="1261376"/>
              <a:ext cx="2726221" cy="15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2879" y="5478095"/>
            <a:ext cx="2726221" cy="1531429"/>
            <a:chOff x="1482879" y="5478095"/>
            <a:chExt cx="2726221" cy="15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879" y="5478095"/>
              <a:ext cx="2726221" cy="153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1303" y="4598339"/>
            <a:ext cx="5693997" cy="4822370"/>
            <a:chOff x="12041303" y="4598339"/>
            <a:chExt cx="5693997" cy="48223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1303" y="4598339"/>
              <a:ext cx="5693997" cy="48223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58948" y="8939053"/>
            <a:ext cx="2005636" cy="380069"/>
            <a:chOff x="14458948" y="8939053"/>
            <a:chExt cx="2005636" cy="380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58948" y="8939053"/>
              <a:ext cx="2005636" cy="380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9527" y="668490"/>
            <a:ext cx="9309418" cy="35538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48115" y="9007160"/>
            <a:ext cx="3021590" cy="12571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674" y="786164"/>
            <a:ext cx="7499844" cy="8713387"/>
            <a:chOff x="1189674" y="786164"/>
            <a:chExt cx="7499844" cy="87133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674" y="786164"/>
              <a:ext cx="7499844" cy="87133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879" y="1328386"/>
            <a:ext cx="2726221" cy="3579127"/>
            <a:chOff x="1482879" y="1328386"/>
            <a:chExt cx="2726221" cy="3579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879" y="1328386"/>
              <a:ext cx="2726221" cy="3579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2879" y="5479153"/>
            <a:ext cx="2726221" cy="3878730"/>
            <a:chOff x="1482879" y="5479153"/>
            <a:chExt cx="2726221" cy="3878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879" y="5479153"/>
              <a:ext cx="2726221" cy="3878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13010" y="786164"/>
            <a:ext cx="13610955" cy="7647655"/>
            <a:chOff x="8913010" y="786164"/>
            <a:chExt cx="13610955" cy="76476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3010" y="786164"/>
              <a:ext cx="13610955" cy="76476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62217" y="715053"/>
            <a:ext cx="8370376" cy="1104762"/>
            <a:chOff x="8862217" y="715053"/>
            <a:chExt cx="8370376" cy="11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2217" y="715053"/>
              <a:ext cx="8370376" cy="11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35656" y="3219471"/>
            <a:ext cx="7581381" cy="675833"/>
            <a:chOff x="9935656" y="3219471"/>
            <a:chExt cx="7581381" cy="6758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5656" y="3219471"/>
              <a:ext cx="7581381" cy="675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1212" y="4569597"/>
            <a:ext cx="8515984" cy="675833"/>
            <a:chOff x="9651212" y="4569597"/>
            <a:chExt cx="8515984" cy="6758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1212" y="4569597"/>
              <a:ext cx="8515984" cy="6758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13010" y="8055026"/>
            <a:ext cx="6195954" cy="480380"/>
            <a:chOff x="8913010" y="8055026"/>
            <a:chExt cx="6195954" cy="4803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3010" y="8055026"/>
              <a:ext cx="6195954" cy="4803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51724" y="2541171"/>
            <a:ext cx="4828404" cy="107143"/>
            <a:chOff x="4151724" y="2541171"/>
            <a:chExt cx="4828404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80000">
              <a:off x="4151724" y="2541171"/>
              <a:ext cx="4828404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93582" y="4808280"/>
            <a:ext cx="6975164" cy="107143"/>
            <a:chOff x="3093582" y="4808280"/>
            <a:chExt cx="6975164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820000">
              <a:off x="3093582" y="4808280"/>
              <a:ext cx="6975164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09058" y="2466071"/>
            <a:ext cx="1555635" cy="107143"/>
            <a:chOff x="12609058" y="2466071"/>
            <a:chExt cx="1555635" cy="10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840000">
              <a:off x="12609058" y="2466071"/>
              <a:ext cx="1555635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37471" y="3141134"/>
            <a:ext cx="2881666" cy="107143"/>
            <a:chOff x="12037471" y="3141134"/>
            <a:chExt cx="2881666" cy="10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4380000">
              <a:off x="12037471" y="3141134"/>
              <a:ext cx="2881666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302" y="4627904"/>
            <a:ext cx="12278606" cy="1995273"/>
            <a:chOff x="787302" y="4627904"/>
            <a:chExt cx="12278606" cy="1995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302" y="4627904"/>
              <a:ext cx="12278606" cy="1995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7302" y="-3756825"/>
            <a:ext cx="7305311" cy="8058851"/>
            <a:chOff x="787302" y="-3756825"/>
            <a:chExt cx="7305311" cy="80588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302" y="-3756825"/>
              <a:ext cx="7305311" cy="80588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302" y="-6585252"/>
            <a:ext cx="13549264" cy="7619757"/>
            <a:chOff x="787302" y="-6585252"/>
            <a:chExt cx="13549264" cy="76197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302" y="-6585252"/>
              <a:ext cx="13549264" cy="7619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3736" y="1957899"/>
            <a:ext cx="6064909" cy="1627286"/>
            <a:chOff x="1713736" y="1957899"/>
            <a:chExt cx="6064909" cy="1627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736" y="1957899"/>
              <a:ext cx="6064909" cy="1627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603" y="5587902"/>
            <a:ext cx="8074497" cy="987125"/>
            <a:chOff x="654603" y="5587902"/>
            <a:chExt cx="8074497" cy="9871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03" y="5587902"/>
              <a:ext cx="8074497" cy="9871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7784" y="5742203"/>
            <a:ext cx="6882894" cy="9887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364" y="577167"/>
            <a:ext cx="17504986" cy="612675"/>
            <a:chOff x="390364" y="577167"/>
            <a:chExt cx="17504986" cy="6126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364" y="577167"/>
              <a:ext cx="17504986" cy="612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0364" y="1822173"/>
            <a:ext cx="6715742" cy="1203636"/>
            <a:chOff x="390364" y="1822173"/>
            <a:chExt cx="6715742" cy="12036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364" y="1822173"/>
              <a:ext cx="6715742" cy="1203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0364" y="3371206"/>
            <a:ext cx="6171429" cy="5550932"/>
            <a:chOff x="390364" y="3371206"/>
            <a:chExt cx="6171429" cy="55509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364" y="3371206"/>
              <a:ext cx="6171429" cy="55509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526" y="6845949"/>
            <a:ext cx="2041237" cy="11040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0260" y="5149438"/>
            <a:ext cx="2009237" cy="11040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6603" y="3920231"/>
            <a:ext cx="1987903" cy="11040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82298" y="7240022"/>
            <a:ext cx="9000332" cy="20148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2024-02-07T15:57:30Z</dcterms:created>
  <dcterms:modified xsi:type="dcterms:W3CDTF">2024-02-07T15:57:30Z</dcterms:modified>
</cp:coreProperties>
</file>